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6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345" r:id="rId27"/>
    <p:sldId id="346" r:id="rId28"/>
    <p:sldId id="348" r:id="rId29"/>
    <p:sldId id="350" r:id="rId30"/>
    <p:sldId id="351" r:id="rId31"/>
    <p:sldId id="305" r:id="rId32"/>
    <p:sldId id="300" r:id="rId33"/>
    <p:sldId id="301" r:id="rId34"/>
    <p:sldId id="302" r:id="rId35"/>
    <p:sldId id="304" r:id="rId36"/>
    <p:sldId id="303" r:id="rId37"/>
    <p:sldId id="306" r:id="rId38"/>
    <p:sldId id="307" r:id="rId39"/>
    <p:sldId id="342" r:id="rId40"/>
    <p:sldId id="308" r:id="rId41"/>
    <p:sldId id="341" r:id="rId42"/>
    <p:sldId id="309" r:id="rId43"/>
    <p:sldId id="343" r:id="rId44"/>
    <p:sldId id="334" r:id="rId45"/>
    <p:sldId id="335" r:id="rId46"/>
    <p:sldId id="336" r:id="rId47"/>
    <p:sldId id="337" r:id="rId48"/>
    <p:sldId id="310" r:id="rId49"/>
    <p:sldId id="311" r:id="rId50"/>
    <p:sldId id="312" r:id="rId51"/>
    <p:sldId id="313" r:id="rId52"/>
    <p:sldId id="314" r:id="rId53"/>
    <p:sldId id="340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6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8" r:id="rId74"/>
    <p:sldId id="339" r:id="rId75"/>
    <p:sldId id="344" r:id="rId76"/>
    <p:sldId id="352" r:id="rId77"/>
    <p:sldId id="354" r:id="rId78"/>
    <p:sldId id="356" r:id="rId79"/>
    <p:sldId id="355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99" r:id="rId99"/>
    <p:sldId id="377" r:id="rId100"/>
    <p:sldId id="375" r:id="rId101"/>
    <p:sldId id="376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292" r:id="rId124"/>
    <p:sldId id="267" r:id="rId125"/>
  </p:sldIdLst>
  <p:sldSz cx="18288000" cy="10287000"/>
  <p:notesSz cx="6858000" cy="9144000"/>
  <p:embeddedFontLst>
    <p:embeddedFont>
      <p:font typeface="맑은 고딕" panose="020B0503020000020004" pitchFamily="50" charset="-127"/>
      <p:regular r:id="rId127"/>
      <p:bold r:id="rId1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5172" autoAdjust="0"/>
  </p:normalViewPr>
  <p:slideViewPr>
    <p:cSldViewPr>
      <p:cViewPr>
        <p:scale>
          <a:sx n="66" d="100"/>
          <a:sy n="66" d="100"/>
        </p:scale>
        <p:origin x="1548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7078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baseline="0" dirty="0" smtClean="0"/>
                        <a:t> 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336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</a:t>
                      </a:r>
                      <a:r>
                        <a:rPr lang="ko-KR" altLang="en-US" dirty="0" err="1" smtClean="0">
                          <a:latin typeface="+mn-lt"/>
                        </a:rPr>
                        <a:t>새소식</a:t>
                      </a:r>
                      <a:r>
                        <a:rPr lang="ko-KR" altLang="en-US" dirty="0" smtClean="0">
                          <a:latin typeface="+mn-lt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47795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</a:rPr>
                        <a:t>등록된 첨부 파일 다운로드 가능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5938" y="692992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600" y="69801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34731" y="718699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854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 smtClean="0"/>
                        <a:t>새소식</a:t>
                      </a:r>
                      <a:r>
                        <a:rPr lang="ko-KR" altLang="en-US" dirty="0" smtClean="0"/>
                        <a:t>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452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06227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smtClean="0">
                          <a:latin typeface="맑은 고딕" panose="020B0503020000020004" pitchFamily="50" charset="-127"/>
                        </a:rPr>
                        <a:t>수익 통계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16849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81041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59750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69842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0398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9401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1851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3094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163915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9439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대상별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4326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551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662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9162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4601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9765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</a:rPr>
                        <a:t>/front/center/board/survey/</a:t>
                      </a:r>
                      <a:r>
                        <a:rPr lang="en-US" altLang="ko-KR" sz="18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surveyResult</a:t>
                      </a:r>
                      <a:r>
                        <a:rPr lang="en-US" altLang="ko-KR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</a:rPr>
                        <a:t>.web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결과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1051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3391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579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7664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0287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새소식</a:t>
                      </a:r>
                      <a:r>
                        <a:rPr lang="ko-KR" altLang="en-US" baseline="0" dirty="0"/>
                        <a:t>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8203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2417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64393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0454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79395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320752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91623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8757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866324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4092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비밀번호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5118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4172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8584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2834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찜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324432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261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37761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등록된 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7197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0052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6998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배송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2053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057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8014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교환 신청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02143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주문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70331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정보가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525140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693731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15212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80583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메인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986633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4739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49855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9717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4156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68268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사용중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4511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</a:t>
                      </a:r>
                      <a:r>
                        <a:rPr lang="ko-KR" altLang="en-US" dirty="0" smtClean="0"/>
                        <a:t>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53453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8657</Words>
  <Application>Microsoft Office PowerPoint</Application>
  <PresentationFormat>사용자 지정</PresentationFormat>
  <Paragraphs>3528</Paragraphs>
  <Slides>124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Noto Sans</vt:lpstr>
      <vt:lpstr>Noto Sans Bold</vt:lpstr>
      <vt:lpstr>Wingdings</vt:lpstr>
      <vt:lpstr>맑은 고딕</vt:lpstr>
      <vt:lpstr>Montserrat Bold</vt:lpstr>
      <vt:lpstr>Arial</vt:lpstr>
      <vt:lpstr>궁서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159</cp:revision>
  <dcterms:created xsi:type="dcterms:W3CDTF">2006-08-16T00:00:00Z</dcterms:created>
  <dcterms:modified xsi:type="dcterms:W3CDTF">2024-11-11T04:23:01Z</dcterms:modified>
  <dc:identifier>DAGVqzAQSq4</dc:identifier>
</cp:coreProperties>
</file>